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ADF02-FE0C-4417-A038-5E2217B6C579}" type="datetimeFigureOut">
              <a:rPr lang="nl-NL" smtClean="0"/>
              <a:t>12-9-2018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D3875-4897-4EF0-9DF5-CB468898AD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273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0B2F2E-EF25-4E78-923D-3E5E96BBD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Toepassingen van computers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2E95106-D571-4FAA-B181-9AC05C54A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Verleden, heden en toekomst.</a:t>
            </a:r>
          </a:p>
        </p:txBody>
      </p:sp>
    </p:spTree>
    <p:extLst>
      <p:ext uri="{BB962C8B-B14F-4D97-AF65-F5344CB8AC3E}">
        <p14:creationId xmlns:p14="http://schemas.microsoft.com/office/powerpoint/2010/main" val="86016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4A63B-C944-41B0-83C6-10817AA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verleden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24550F6-97FD-41A2-94CA-1F7A8D36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01" y="2309476"/>
            <a:ext cx="4141711" cy="271972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16DC16B2-58EF-4582-A449-D1CB8A7847D4}"/>
              </a:ext>
            </a:extLst>
          </p:cNvPr>
          <p:cNvSpPr txBox="1"/>
          <p:nvPr/>
        </p:nvSpPr>
        <p:spPr>
          <a:xfrm>
            <a:off x="1376039" y="2309476"/>
            <a:ext cx="32669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Rekenen,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/>
              <a:t>Telraam.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/>
              <a:t>Rekenmachine.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Communicatie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/>
              <a:t>Radio, 1902.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/>
              <a:t>ARPANET, 1969.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Games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 err="1"/>
              <a:t>Cathode</a:t>
            </a:r>
            <a:r>
              <a:rPr lang="nl-NL" dirty="0"/>
              <a:t> Ray Tube Amusement Device, 1947.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dirty="0"/>
              <a:t>Bertie the Brain, 1950.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nl-NL" dirty="0"/>
          </a:p>
          <a:p>
            <a:endParaRPr lang="nl-NL" dirty="0"/>
          </a:p>
          <a:p>
            <a:pPr lvl="1"/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A2F4AB2-EA31-4A6F-A46F-0E2B2290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701" y="2309476"/>
            <a:ext cx="4141711" cy="337963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63411BA-46A3-4772-8DB5-591790D7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701" y="2309476"/>
            <a:ext cx="4141711" cy="337963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D75EE0E-B675-46F3-B0FC-E7F7C2E09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700" y="2309477"/>
            <a:ext cx="4141711" cy="337963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305BA77-9B79-4264-BC41-9A8D66236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700" y="2309475"/>
            <a:ext cx="4141711" cy="337963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BB8D5BA-2528-49C5-BDAE-C8B480F45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700" y="2309473"/>
            <a:ext cx="4141712" cy="337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0A249-E0C1-4931-B71A-E7E979E1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heden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1C9BC37-3690-48FD-8CBD-5B186BF78435}"/>
              </a:ext>
            </a:extLst>
          </p:cNvPr>
          <p:cNvSpPr txBox="1"/>
          <p:nvPr/>
        </p:nvSpPr>
        <p:spPr>
          <a:xfrm>
            <a:off x="1837678" y="2210540"/>
            <a:ext cx="25390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Communicatie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Internet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Sociale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Red dead redemption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Witcher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Internet of things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Tesla model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koelkast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A28C806-2154-4B3D-BFDB-AD79618F6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4" r="19178"/>
          <a:stretch/>
        </p:blipFill>
        <p:spPr>
          <a:xfrm>
            <a:off x="6613599" y="2210540"/>
            <a:ext cx="4325111" cy="319400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A6777F8-F78A-437C-9D45-E8FF463E0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98" y="2210538"/>
            <a:ext cx="4325112" cy="319400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7731456-7F53-499D-B815-D61F5F3C1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597" y="2210537"/>
            <a:ext cx="4325113" cy="319871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94DB712-81B6-435E-9206-5F6FEE2EC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596" y="2205834"/>
            <a:ext cx="4325114" cy="319871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7AB4A48-D1EE-4406-94B1-DF9A9A4AD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595" y="2219945"/>
            <a:ext cx="4325116" cy="319400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4013DD84-B620-436F-BA28-8F39F89E9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594" y="2196427"/>
            <a:ext cx="4325111" cy="32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6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75648-894E-4323-85F2-0B4A47DD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toekomst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F96DF87-AEEB-4018-90DE-7F54BD32036B}"/>
              </a:ext>
            </a:extLst>
          </p:cNvPr>
          <p:cNvSpPr txBox="1"/>
          <p:nvPr/>
        </p:nvSpPr>
        <p:spPr>
          <a:xfrm>
            <a:off x="1748901" y="2219417"/>
            <a:ext cx="3391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Volledige virtuele realiteit.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In-game leven.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Artificial intelligence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A.I. is gelijkwaardig of beter dan mensen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Skynet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Ruimte reizen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Space </a:t>
            </a:r>
            <a:r>
              <a:rPr lang="nl-NL" dirty="0" err="1"/>
              <a:t>exploration</a:t>
            </a: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Buiten aardse kolonies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96A940C-0BC1-4BB5-B07F-41EEFEF20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804" y="2379162"/>
            <a:ext cx="4210607" cy="280707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CEFE0C9-4924-40A3-B88B-9B55A10F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03" y="2379163"/>
            <a:ext cx="4210607" cy="280707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E3B3029-01F3-475C-97C5-405D7986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802" y="2379161"/>
            <a:ext cx="4210608" cy="289323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468EF9C-5CE6-47DA-8507-855B062F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801" y="2379160"/>
            <a:ext cx="4238625" cy="3011382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64E5DB7-5046-4739-8BD9-BB77A1156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051" y="2379159"/>
            <a:ext cx="4257376" cy="301138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FF3B3AD-8277-473D-B609-0A3C16033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784" y="2379159"/>
            <a:ext cx="4257376" cy="301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9EF5E-6FC2-4C56-BF03-AE8AC486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The end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62BC039-EA99-415A-B20B-9FB08D31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19" y="2097088"/>
            <a:ext cx="23349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4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79</TotalTime>
  <Words>90</Words>
  <Application>Microsoft Office PowerPoint</Application>
  <PresentationFormat>Breedbeeld</PresentationFormat>
  <Paragraphs>35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Tw Cen MT</vt:lpstr>
      <vt:lpstr>Circuit</vt:lpstr>
      <vt:lpstr>Toepassingen van computers</vt:lpstr>
      <vt:lpstr>verleden</vt:lpstr>
      <vt:lpstr>heden</vt:lpstr>
      <vt:lpstr>toekomst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Toepassingen van computers</dc:title>
  <dc:creator>Jan De Mul</dc:creator>
  <cp:lastModifiedBy>Jan De Mul</cp:lastModifiedBy>
  <cp:revision>9</cp:revision>
  <dcterms:created xsi:type="dcterms:W3CDTF">2018-09-12T08:47:12Z</dcterms:created>
  <dcterms:modified xsi:type="dcterms:W3CDTF">2018-09-12T10:06:15Z</dcterms:modified>
</cp:coreProperties>
</file>